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4"/>
  </p:sldMasterIdLst>
  <p:notesMasterIdLst>
    <p:notesMasterId r:id="rId19"/>
  </p:notesMasterIdLst>
  <p:handoutMasterIdLst>
    <p:handoutMasterId r:id="rId20"/>
  </p:handoutMasterIdLst>
  <p:sldIdLst>
    <p:sldId id="342" r:id="rId5"/>
    <p:sldId id="359" r:id="rId6"/>
    <p:sldId id="382" r:id="rId7"/>
    <p:sldId id="383" r:id="rId8"/>
    <p:sldId id="375" r:id="rId9"/>
    <p:sldId id="384" r:id="rId10"/>
    <p:sldId id="385" r:id="rId11"/>
    <p:sldId id="386" r:id="rId12"/>
    <p:sldId id="387" r:id="rId13"/>
    <p:sldId id="388" r:id="rId14"/>
    <p:sldId id="389" r:id="rId15"/>
    <p:sldId id="376" r:id="rId16"/>
    <p:sldId id="377" r:id="rId17"/>
    <p:sldId id="3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8EF8E3-CCA2-420F-809D-79F885526D91}" v="17" dt="2024-04-26T08:53:22.148"/>
  </p1510:revLst>
</p1510:revInfo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napToObjects="1" showGuides="1">
      <p:cViewPr varScale="1">
        <p:scale>
          <a:sx n="78" d="100"/>
          <a:sy n="78" d="100"/>
        </p:scale>
        <p:origin x="87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ghana Vasamsetty" userId="5520e75998543c60" providerId="LiveId" clId="{7C8EF8E3-CCA2-420F-809D-79F885526D91}"/>
    <pc:docChg chg="undo redo custSel delSld modSld sldOrd modMainMaster">
      <pc:chgData name="Meghana Vasamsetty" userId="5520e75998543c60" providerId="LiveId" clId="{7C8EF8E3-CCA2-420F-809D-79F885526D91}" dt="2024-05-02T01:45:34.399" v="230" actId="478"/>
      <pc:docMkLst>
        <pc:docMk/>
      </pc:docMkLst>
      <pc:sldChg chg="addSp delSp modSp mod modTransition delAnim modAnim">
        <pc:chgData name="Meghana Vasamsetty" userId="5520e75998543c60" providerId="LiveId" clId="{7C8EF8E3-CCA2-420F-809D-79F885526D91}" dt="2024-05-02T01:45:10.555" v="224" actId="478"/>
        <pc:sldMkLst>
          <pc:docMk/>
          <pc:sldMk cId="2498031464" sldId="342"/>
        </pc:sldMkLst>
        <pc:spChg chg="mod">
          <ac:chgData name="Meghana Vasamsetty" userId="5520e75998543c60" providerId="LiveId" clId="{7C8EF8E3-CCA2-420F-809D-79F885526D91}" dt="2024-04-26T06:04:06.378" v="181" actId="20577"/>
          <ac:spMkLst>
            <pc:docMk/>
            <pc:sldMk cId="2498031464" sldId="342"/>
            <ac:spMk id="9" creationId="{2981AB9E-AF0F-CAD0-2DD2-D640FB871E66}"/>
          </ac:spMkLst>
        </pc:spChg>
        <pc:spChg chg="mod">
          <ac:chgData name="Meghana Vasamsetty" userId="5520e75998543c60" providerId="LiveId" clId="{7C8EF8E3-CCA2-420F-809D-79F885526D91}" dt="2024-04-26T06:04:16.961" v="184" actId="20577"/>
          <ac:spMkLst>
            <pc:docMk/>
            <pc:sldMk cId="2498031464" sldId="342"/>
            <ac:spMk id="12" creationId="{997874EA-2F67-60CD-631F-5A787057F8CE}"/>
          </ac:spMkLst>
        </pc:spChg>
        <pc:picChg chg="add del mod">
          <ac:chgData name="Meghana Vasamsetty" userId="5520e75998543c60" providerId="LiveId" clId="{7C8EF8E3-CCA2-420F-809D-79F885526D91}" dt="2024-04-26T08:49:35.898" v="219"/>
          <ac:picMkLst>
            <pc:docMk/>
            <pc:sldMk cId="2498031464" sldId="342"/>
            <ac:picMk id="6" creationId="{04BB1969-9BF2-C1B3-E69B-32455EAE544C}"/>
          </ac:picMkLst>
        </pc:picChg>
        <pc:picChg chg="add del mod ord">
          <ac:chgData name="Meghana Vasamsetty" userId="5520e75998543c60" providerId="LiveId" clId="{7C8EF8E3-CCA2-420F-809D-79F885526D91}" dt="2024-04-26T08:53:22.148" v="220"/>
          <ac:picMkLst>
            <pc:docMk/>
            <pc:sldMk cId="2498031464" sldId="342"/>
            <ac:picMk id="10" creationId="{E5F52195-2D7C-D31C-F06C-E2C3F597D2A5}"/>
          </ac:picMkLst>
        </pc:picChg>
        <pc:picChg chg="add del mod">
          <ac:chgData name="Meghana Vasamsetty" userId="5520e75998543c60" providerId="LiveId" clId="{7C8EF8E3-CCA2-420F-809D-79F885526D91}" dt="2024-05-02T01:45:10.555" v="224" actId="478"/>
          <ac:picMkLst>
            <pc:docMk/>
            <pc:sldMk cId="2498031464" sldId="342"/>
            <ac:picMk id="11" creationId="{4CBA8130-D6E5-D39F-DEE4-F250680487D5}"/>
          </ac:picMkLst>
        </pc:picChg>
      </pc:sldChg>
      <pc:sldChg chg="addSp delSp modSp mod modTransition delAnim modAnim">
        <pc:chgData name="Meghana Vasamsetty" userId="5520e75998543c60" providerId="LiveId" clId="{7C8EF8E3-CCA2-420F-809D-79F885526D91}" dt="2024-05-02T01:45:15.036" v="225" actId="478"/>
        <pc:sldMkLst>
          <pc:docMk/>
          <pc:sldMk cId="1460159330" sldId="359"/>
        </pc:sldMkLst>
        <pc:spChg chg="mod">
          <ac:chgData name="Meghana Vasamsetty" userId="5520e75998543c60" providerId="LiveId" clId="{7C8EF8E3-CCA2-420F-809D-79F885526D91}" dt="2024-04-26T06:00:53.780" v="151" actId="27636"/>
          <ac:spMkLst>
            <pc:docMk/>
            <pc:sldMk cId="1460159330" sldId="359"/>
            <ac:spMk id="3" creationId="{14898305-ACB7-3E9D-80AA-736FA056EA47}"/>
          </ac:spMkLst>
        </pc:spChg>
        <pc:picChg chg="add del mod">
          <ac:chgData name="Meghana Vasamsetty" userId="5520e75998543c60" providerId="LiveId" clId="{7C8EF8E3-CCA2-420F-809D-79F885526D91}" dt="2024-04-26T08:49:35.898" v="219"/>
          <ac:picMkLst>
            <pc:docMk/>
            <pc:sldMk cId="1460159330" sldId="359"/>
            <ac:picMk id="5" creationId="{2D028F6F-288E-0AA6-4043-72E6F3FD9AA2}"/>
          </ac:picMkLst>
        </pc:picChg>
        <pc:picChg chg="add del mod ord">
          <ac:chgData name="Meghana Vasamsetty" userId="5520e75998543c60" providerId="LiveId" clId="{7C8EF8E3-CCA2-420F-809D-79F885526D91}" dt="2024-04-26T08:53:22.148" v="220"/>
          <ac:picMkLst>
            <pc:docMk/>
            <pc:sldMk cId="1460159330" sldId="359"/>
            <ac:picMk id="8" creationId="{DCE2876E-03AD-DF9C-B828-E6E282766E44}"/>
          </ac:picMkLst>
        </pc:picChg>
        <pc:picChg chg="add del mod">
          <ac:chgData name="Meghana Vasamsetty" userId="5520e75998543c60" providerId="LiveId" clId="{7C8EF8E3-CCA2-420F-809D-79F885526D91}" dt="2024-05-02T01:45:15.036" v="225" actId="478"/>
          <ac:picMkLst>
            <pc:docMk/>
            <pc:sldMk cId="1460159330" sldId="359"/>
            <ac:picMk id="9" creationId="{8523F8BC-D428-43DD-8952-05184A0A17E1}"/>
          </ac:picMkLst>
        </pc:picChg>
      </pc:sldChg>
      <pc:sldChg chg="del">
        <pc:chgData name="Meghana Vasamsetty" userId="5520e75998543c60" providerId="LiveId" clId="{7C8EF8E3-CCA2-420F-809D-79F885526D91}" dt="2024-04-26T05:43:20.662" v="0" actId="47"/>
        <pc:sldMkLst>
          <pc:docMk/>
          <pc:sldMk cId="1330733909" sldId="365"/>
        </pc:sldMkLst>
      </pc:sldChg>
      <pc:sldChg chg="delSp modSp mod modTransition">
        <pc:chgData name="Meghana Vasamsetty" userId="5520e75998543c60" providerId="LiveId" clId="{7C8EF8E3-CCA2-420F-809D-79F885526D91}" dt="2024-04-26T08:49:35.898" v="219"/>
        <pc:sldMkLst>
          <pc:docMk/>
          <pc:sldMk cId="2395464980" sldId="372"/>
        </pc:sldMkLst>
        <pc:spChg chg="del mod">
          <ac:chgData name="Meghana Vasamsetty" userId="5520e75998543c60" providerId="LiveId" clId="{7C8EF8E3-CCA2-420F-809D-79F885526D91}" dt="2024-04-26T05:49:19.932" v="93" actId="21"/>
          <ac:spMkLst>
            <pc:docMk/>
            <pc:sldMk cId="2395464980" sldId="372"/>
            <ac:spMk id="14" creationId="{AE5F2E56-9F77-E1C2-EC04-EA959822CA61}"/>
          </ac:spMkLst>
        </pc:spChg>
        <pc:spChg chg="mod">
          <ac:chgData name="Meghana Vasamsetty" userId="5520e75998543c60" providerId="LiveId" clId="{7C8EF8E3-CCA2-420F-809D-79F885526D91}" dt="2024-04-26T05:49:48.912" v="99" actId="20577"/>
          <ac:spMkLst>
            <pc:docMk/>
            <pc:sldMk cId="2395464980" sldId="372"/>
            <ac:spMk id="24" creationId="{CE1ABEC8-43FD-4F21-A7D2-70200D86263C}"/>
          </ac:spMkLst>
        </pc:spChg>
      </pc:sldChg>
      <pc:sldChg chg="addSp delSp modSp mod modTransition delAnim">
        <pc:chgData name="Meghana Vasamsetty" userId="5520e75998543c60" providerId="LiveId" clId="{7C8EF8E3-CCA2-420F-809D-79F885526D91}" dt="2024-05-02T01:45:25.378" v="228" actId="478"/>
        <pc:sldMkLst>
          <pc:docMk/>
          <pc:sldMk cId="1962637282" sldId="375"/>
        </pc:sldMkLst>
        <pc:spChg chg="mod">
          <ac:chgData name="Meghana Vasamsetty" userId="5520e75998543c60" providerId="LiveId" clId="{7C8EF8E3-CCA2-420F-809D-79F885526D91}" dt="2024-04-26T06:00:53.621" v="149"/>
          <ac:spMkLst>
            <pc:docMk/>
            <pc:sldMk cId="1962637282" sldId="375"/>
            <ac:spMk id="3" creationId="{64347AE7-D6A2-42FB-3D58-6297742FC352}"/>
          </ac:spMkLst>
        </pc:spChg>
        <pc:picChg chg="add del mod">
          <ac:chgData name="Meghana Vasamsetty" userId="5520e75998543c60" providerId="LiveId" clId="{7C8EF8E3-CCA2-420F-809D-79F885526D91}" dt="2024-05-02T01:45:25.378" v="228" actId="478"/>
          <ac:picMkLst>
            <pc:docMk/>
            <pc:sldMk cId="1962637282" sldId="375"/>
            <ac:picMk id="8" creationId="{6CB943C9-CE41-603F-BDED-FBE8CB369B58}"/>
          </ac:picMkLst>
        </pc:picChg>
      </pc:sldChg>
      <pc:sldChg chg="delSp modSp mod modTransition">
        <pc:chgData name="Meghana Vasamsetty" userId="5520e75998543c60" providerId="LiveId" clId="{7C8EF8E3-CCA2-420F-809D-79F885526D91}" dt="2024-04-26T08:49:35.898" v="219"/>
        <pc:sldMkLst>
          <pc:docMk/>
          <pc:sldMk cId="1073601555" sldId="376"/>
        </pc:sldMkLst>
        <pc:spChg chg="mod">
          <ac:chgData name="Meghana Vasamsetty" userId="5520e75998543c60" providerId="LiveId" clId="{7C8EF8E3-CCA2-420F-809D-79F885526D91}" dt="2024-04-26T05:45:45.760" v="42" actId="1076"/>
          <ac:spMkLst>
            <pc:docMk/>
            <pc:sldMk cId="1073601555" sldId="376"/>
            <ac:spMk id="2" creationId="{6CCA29A4-AAFD-04EE-0732-0671E83D5EF1}"/>
          </ac:spMkLst>
        </pc:spChg>
        <pc:spChg chg="mod">
          <ac:chgData name="Meghana Vasamsetty" userId="5520e75998543c60" providerId="LiveId" clId="{7C8EF8E3-CCA2-420F-809D-79F885526D91}" dt="2024-04-26T06:00:53.768" v="150" actId="27636"/>
          <ac:spMkLst>
            <pc:docMk/>
            <pc:sldMk cId="1073601555" sldId="376"/>
            <ac:spMk id="3" creationId="{F09FEE91-E849-1CB0-9E51-A58B99C631C5}"/>
          </ac:spMkLst>
        </pc:spChg>
        <pc:spChg chg="del mod">
          <ac:chgData name="Meghana Vasamsetty" userId="5520e75998543c60" providerId="LiveId" clId="{7C8EF8E3-CCA2-420F-809D-79F885526D91}" dt="2024-04-26T05:43:51.175" v="28" actId="21"/>
          <ac:spMkLst>
            <pc:docMk/>
            <pc:sldMk cId="1073601555" sldId="376"/>
            <ac:spMk id="4" creationId="{9B774F1A-D233-C240-B22D-F82C6161FAC1}"/>
          </ac:spMkLst>
        </pc:spChg>
        <pc:spChg chg="mod">
          <ac:chgData name="Meghana Vasamsetty" userId="5520e75998543c60" providerId="LiveId" clId="{7C8EF8E3-CCA2-420F-809D-79F885526D91}" dt="2024-04-26T06:00:53.621" v="149"/>
          <ac:spMkLst>
            <pc:docMk/>
            <pc:sldMk cId="1073601555" sldId="376"/>
            <ac:spMk id="5" creationId="{23E23533-91C6-420C-B7D7-4977ACF73ACF}"/>
          </ac:spMkLst>
        </pc:spChg>
      </pc:sldChg>
      <pc:sldChg chg="delSp modSp mod modTransition">
        <pc:chgData name="Meghana Vasamsetty" userId="5520e75998543c60" providerId="LiveId" clId="{7C8EF8E3-CCA2-420F-809D-79F885526D91}" dt="2024-04-26T08:49:35.898" v="219"/>
        <pc:sldMkLst>
          <pc:docMk/>
          <pc:sldMk cId="2728059627" sldId="377"/>
        </pc:sldMkLst>
        <pc:spChg chg="mod">
          <ac:chgData name="Meghana Vasamsetty" userId="5520e75998543c60" providerId="LiveId" clId="{7C8EF8E3-CCA2-420F-809D-79F885526D91}" dt="2024-04-26T06:00:53.621" v="149"/>
          <ac:spMkLst>
            <pc:docMk/>
            <pc:sldMk cId="2728059627" sldId="377"/>
            <ac:spMk id="2" creationId="{11883E06-8BEA-1DD3-D0D6-391C08880EBF}"/>
          </ac:spMkLst>
        </pc:spChg>
        <pc:spChg chg="mod">
          <ac:chgData name="Meghana Vasamsetty" userId="5520e75998543c60" providerId="LiveId" clId="{7C8EF8E3-CCA2-420F-809D-79F885526D91}" dt="2024-04-26T05:48:30.027" v="85" actId="13926"/>
          <ac:spMkLst>
            <pc:docMk/>
            <pc:sldMk cId="2728059627" sldId="377"/>
            <ac:spMk id="3" creationId="{1CF175D3-F3DC-695F-474B-346EDCA5D60F}"/>
          </ac:spMkLst>
        </pc:spChg>
        <pc:spChg chg="del mod">
          <ac:chgData name="Meghana Vasamsetty" userId="5520e75998543c60" providerId="LiveId" clId="{7C8EF8E3-CCA2-420F-809D-79F885526D91}" dt="2024-04-26T05:46:32.424" v="77" actId="21"/>
          <ac:spMkLst>
            <pc:docMk/>
            <pc:sldMk cId="2728059627" sldId="377"/>
            <ac:spMk id="4" creationId="{3770D91C-D5C0-248C-26D3-DE7C7C72E632}"/>
          </ac:spMkLst>
        </pc:spChg>
        <pc:spChg chg="mod">
          <ac:chgData name="Meghana Vasamsetty" userId="5520e75998543c60" providerId="LiveId" clId="{7C8EF8E3-CCA2-420F-809D-79F885526D91}" dt="2024-04-26T06:00:53.621" v="149"/>
          <ac:spMkLst>
            <pc:docMk/>
            <pc:sldMk cId="2728059627" sldId="377"/>
            <ac:spMk id="5" creationId="{E87B8B6A-2B28-5C38-80E7-0EBE705FFBBF}"/>
          </ac:spMkLst>
        </pc:spChg>
      </pc:sldChg>
      <pc:sldChg chg="del">
        <pc:chgData name="Meghana Vasamsetty" userId="5520e75998543c60" providerId="LiveId" clId="{7C8EF8E3-CCA2-420F-809D-79F885526D91}" dt="2024-04-26T05:48:55.607" v="88" actId="47"/>
        <pc:sldMkLst>
          <pc:docMk/>
          <pc:sldMk cId="910315636" sldId="378"/>
        </pc:sldMkLst>
      </pc:sldChg>
      <pc:sldChg chg="del">
        <pc:chgData name="Meghana Vasamsetty" userId="5520e75998543c60" providerId="LiveId" clId="{7C8EF8E3-CCA2-420F-809D-79F885526D91}" dt="2024-04-26T05:48:58.661" v="89" actId="47"/>
        <pc:sldMkLst>
          <pc:docMk/>
          <pc:sldMk cId="2170071140" sldId="379"/>
        </pc:sldMkLst>
      </pc:sldChg>
      <pc:sldChg chg="del">
        <pc:chgData name="Meghana Vasamsetty" userId="5520e75998543c60" providerId="LiveId" clId="{7C8EF8E3-CCA2-420F-809D-79F885526D91}" dt="2024-04-26T05:49:00.565" v="90" actId="47"/>
        <pc:sldMkLst>
          <pc:docMk/>
          <pc:sldMk cId="79695288" sldId="380"/>
        </pc:sldMkLst>
      </pc:sldChg>
      <pc:sldChg chg="del">
        <pc:chgData name="Meghana Vasamsetty" userId="5520e75998543c60" providerId="LiveId" clId="{7C8EF8E3-CCA2-420F-809D-79F885526D91}" dt="2024-04-26T05:49:01.607" v="91" actId="47"/>
        <pc:sldMkLst>
          <pc:docMk/>
          <pc:sldMk cId="3304068007" sldId="381"/>
        </pc:sldMkLst>
      </pc:sldChg>
      <pc:sldChg chg="addSp delSp modSp mod modTransition delAnim modAnim">
        <pc:chgData name="Meghana Vasamsetty" userId="5520e75998543c60" providerId="LiveId" clId="{7C8EF8E3-CCA2-420F-809D-79F885526D91}" dt="2024-05-02T01:45:18.396" v="226" actId="478"/>
        <pc:sldMkLst>
          <pc:docMk/>
          <pc:sldMk cId="1799235030" sldId="382"/>
        </pc:sldMkLst>
        <pc:picChg chg="add del mod">
          <ac:chgData name="Meghana Vasamsetty" userId="5520e75998543c60" providerId="LiveId" clId="{7C8EF8E3-CCA2-420F-809D-79F885526D91}" dt="2024-04-26T08:49:35.898" v="219"/>
          <ac:picMkLst>
            <pc:docMk/>
            <pc:sldMk cId="1799235030" sldId="382"/>
            <ac:picMk id="6" creationId="{0B2C800A-1B16-81C9-38E3-6848C7C07BF3}"/>
          </ac:picMkLst>
        </pc:picChg>
        <pc:picChg chg="add del mod ord">
          <ac:chgData name="Meghana Vasamsetty" userId="5520e75998543c60" providerId="LiveId" clId="{7C8EF8E3-CCA2-420F-809D-79F885526D91}" dt="2024-04-26T08:53:22.148" v="220"/>
          <ac:picMkLst>
            <pc:docMk/>
            <pc:sldMk cId="1799235030" sldId="382"/>
            <ac:picMk id="11" creationId="{0F427603-C379-D218-B915-34A1193DE4A0}"/>
          </ac:picMkLst>
        </pc:picChg>
        <pc:picChg chg="add del mod">
          <ac:chgData name="Meghana Vasamsetty" userId="5520e75998543c60" providerId="LiveId" clId="{7C8EF8E3-CCA2-420F-809D-79F885526D91}" dt="2024-05-02T01:45:18.396" v="226" actId="478"/>
          <ac:picMkLst>
            <pc:docMk/>
            <pc:sldMk cId="1799235030" sldId="382"/>
            <ac:picMk id="12" creationId="{E44BC727-2BE7-AA07-858A-AC44235C9FBF}"/>
          </ac:picMkLst>
        </pc:picChg>
      </pc:sldChg>
      <pc:sldChg chg="addSp delSp modSp mod modTransition delAnim modAnim">
        <pc:chgData name="Meghana Vasamsetty" userId="5520e75998543c60" providerId="LiveId" clId="{7C8EF8E3-CCA2-420F-809D-79F885526D91}" dt="2024-05-02T01:45:21.858" v="227" actId="478"/>
        <pc:sldMkLst>
          <pc:docMk/>
          <pc:sldMk cId="2577709670" sldId="383"/>
        </pc:sldMkLst>
        <pc:spChg chg="mod">
          <ac:chgData name="Meghana Vasamsetty" userId="5520e75998543c60" providerId="LiveId" clId="{7C8EF8E3-CCA2-420F-809D-79F885526D91}" dt="2024-04-26T07:44:17.020" v="212" actId="20577"/>
          <ac:spMkLst>
            <pc:docMk/>
            <pc:sldMk cId="2577709670" sldId="383"/>
            <ac:spMk id="3" creationId="{CA165346-7A65-E630-B2D3-6C4AC8E46421}"/>
          </ac:spMkLst>
        </pc:spChg>
        <pc:picChg chg="add del mod">
          <ac:chgData name="Meghana Vasamsetty" userId="5520e75998543c60" providerId="LiveId" clId="{7C8EF8E3-CCA2-420F-809D-79F885526D91}" dt="2024-04-26T08:49:35.898" v="219"/>
          <ac:picMkLst>
            <pc:docMk/>
            <pc:sldMk cId="2577709670" sldId="383"/>
            <ac:picMk id="5" creationId="{CC83FCDE-9484-D950-9DAE-6F1251FFD488}"/>
          </ac:picMkLst>
        </pc:picChg>
        <pc:picChg chg="add del mod ord">
          <ac:chgData name="Meghana Vasamsetty" userId="5520e75998543c60" providerId="LiveId" clId="{7C8EF8E3-CCA2-420F-809D-79F885526D91}" dt="2024-04-26T08:53:22.148" v="220"/>
          <ac:picMkLst>
            <pc:docMk/>
            <pc:sldMk cId="2577709670" sldId="383"/>
            <ac:picMk id="10" creationId="{B3D352DB-F644-98D9-23CD-3D70315D5E21}"/>
          </ac:picMkLst>
        </pc:picChg>
        <pc:picChg chg="add del mod">
          <ac:chgData name="Meghana Vasamsetty" userId="5520e75998543c60" providerId="LiveId" clId="{7C8EF8E3-CCA2-420F-809D-79F885526D91}" dt="2024-05-02T01:45:21.858" v="227" actId="478"/>
          <ac:picMkLst>
            <pc:docMk/>
            <pc:sldMk cId="2577709670" sldId="383"/>
            <ac:picMk id="11" creationId="{74949C28-BECD-1773-6A67-75379A02240B}"/>
          </ac:picMkLst>
        </pc:picChg>
      </pc:sldChg>
      <pc:sldChg chg="addSp delSp modSp mod ord modTransition delAnim">
        <pc:chgData name="Meghana Vasamsetty" userId="5520e75998543c60" providerId="LiveId" clId="{7C8EF8E3-CCA2-420F-809D-79F885526D91}" dt="2024-05-02T01:45:30.911" v="229" actId="478"/>
        <pc:sldMkLst>
          <pc:docMk/>
          <pc:sldMk cId="385555446" sldId="384"/>
        </pc:sldMkLst>
        <pc:spChg chg="mod">
          <ac:chgData name="Meghana Vasamsetty" userId="5520e75998543c60" providerId="LiveId" clId="{7C8EF8E3-CCA2-420F-809D-79F885526D91}" dt="2024-04-26T06:00:53.621" v="149"/>
          <ac:spMkLst>
            <pc:docMk/>
            <pc:sldMk cId="385555446" sldId="384"/>
            <ac:spMk id="4" creationId="{2565985C-6A34-CA4B-FE87-B07A14D6C85F}"/>
          </ac:spMkLst>
        </pc:spChg>
        <pc:picChg chg="add del mod">
          <ac:chgData name="Meghana Vasamsetty" userId="5520e75998543c60" providerId="LiveId" clId="{7C8EF8E3-CCA2-420F-809D-79F885526D91}" dt="2024-05-02T01:45:30.911" v="229" actId="478"/>
          <ac:picMkLst>
            <pc:docMk/>
            <pc:sldMk cId="385555446" sldId="384"/>
            <ac:picMk id="6" creationId="{8D3B823B-7AD5-3468-0D78-17F004C77502}"/>
          </ac:picMkLst>
        </pc:picChg>
      </pc:sldChg>
      <pc:sldChg chg="addSp delSp modSp mod modTransition delAnim">
        <pc:chgData name="Meghana Vasamsetty" userId="5520e75998543c60" providerId="LiveId" clId="{7C8EF8E3-CCA2-420F-809D-79F885526D91}" dt="2024-05-02T01:45:34.399" v="230" actId="478"/>
        <pc:sldMkLst>
          <pc:docMk/>
          <pc:sldMk cId="435603238" sldId="385"/>
        </pc:sldMkLst>
        <pc:spChg chg="mod">
          <ac:chgData name="Meghana Vasamsetty" userId="5520e75998543c60" providerId="LiveId" clId="{7C8EF8E3-CCA2-420F-809D-79F885526D91}" dt="2024-04-26T06:00:53.621" v="149"/>
          <ac:spMkLst>
            <pc:docMk/>
            <pc:sldMk cId="435603238" sldId="385"/>
            <ac:spMk id="4" creationId="{687868B4-8B83-31F0-5180-CB97B998D897}"/>
          </ac:spMkLst>
        </pc:spChg>
        <pc:picChg chg="add del mod">
          <ac:chgData name="Meghana Vasamsetty" userId="5520e75998543c60" providerId="LiveId" clId="{7C8EF8E3-CCA2-420F-809D-79F885526D91}" dt="2024-05-02T01:45:34.399" v="230" actId="478"/>
          <ac:picMkLst>
            <pc:docMk/>
            <pc:sldMk cId="435603238" sldId="385"/>
            <ac:picMk id="10" creationId="{504D0D3C-9B50-E91B-6F83-4FEF8C246DFA}"/>
          </ac:picMkLst>
        </pc:picChg>
      </pc:sldChg>
      <pc:sldChg chg="modSp modTransition">
        <pc:chgData name="Meghana Vasamsetty" userId="5520e75998543c60" providerId="LiveId" clId="{7C8EF8E3-CCA2-420F-809D-79F885526D91}" dt="2024-04-26T08:49:35.898" v="219"/>
        <pc:sldMkLst>
          <pc:docMk/>
          <pc:sldMk cId="2938805941" sldId="386"/>
        </pc:sldMkLst>
        <pc:spChg chg="mod">
          <ac:chgData name="Meghana Vasamsetty" userId="5520e75998543c60" providerId="LiveId" clId="{7C8EF8E3-CCA2-420F-809D-79F885526D91}" dt="2024-04-26T06:00:53.621" v="149"/>
          <ac:spMkLst>
            <pc:docMk/>
            <pc:sldMk cId="2938805941" sldId="386"/>
            <ac:spMk id="4" creationId="{D3836E41-CDDD-32A1-0E14-E828B6A91055}"/>
          </ac:spMkLst>
        </pc:spChg>
      </pc:sldChg>
      <pc:sldChg chg="modSp mod modTransition">
        <pc:chgData name="Meghana Vasamsetty" userId="5520e75998543c60" providerId="LiveId" clId="{7C8EF8E3-CCA2-420F-809D-79F885526D91}" dt="2024-04-26T08:49:35.898" v="219"/>
        <pc:sldMkLst>
          <pc:docMk/>
          <pc:sldMk cId="652234425" sldId="387"/>
        </pc:sldMkLst>
        <pc:spChg chg="mod">
          <ac:chgData name="Meghana Vasamsetty" userId="5520e75998543c60" providerId="LiveId" clId="{7C8EF8E3-CCA2-420F-809D-79F885526D91}" dt="2024-04-26T06:00:53.621" v="149"/>
          <ac:spMkLst>
            <pc:docMk/>
            <pc:sldMk cId="652234425" sldId="387"/>
            <ac:spMk id="4" creationId="{3A834F7B-041B-F8F6-39F7-931D1A90EBE5}"/>
          </ac:spMkLst>
        </pc:spChg>
        <pc:picChg chg="mod modCrop">
          <ac:chgData name="Meghana Vasamsetty" userId="5520e75998543c60" providerId="LiveId" clId="{7C8EF8E3-CCA2-420F-809D-79F885526D91}" dt="2024-04-26T08:02:47.024" v="213" actId="732"/>
          <ac:picMkLst>
            <pc:docMk/>
            <pc:sldMk cId="652234425" sldId="387"/>
            <ac:picMk id="6" creationId="{771F563B-262F-C30D-7787-129EAD3BE266}"/>
          </ac:picMkLst>
        </pc:picChg>
      </pc:sldChg>
      <pc:sldChg chg="addSp delSp modSp mod modTransition">
        <pc:chgData name="Meghana Vasamsetty" userId="5520e75998543c60" providerId="LiveId" clId="{7C8EF8E3-CCA2-420F-809D-79F885526D91}" dt="2024-04-26T08:49:35.898" v="219"/>
        <pc:sldMkLst>
          <pc:docMk/>
          <pc:sldMk cId="2817060937" sldId="388"/>
        </pc:sldMkLst>
        <pc:spChg chg="mod">
          <ac:chgData name="Meghana Vasamsetty" userId="5520e75998543c60" providerId="LiveId" clId="{7C8EF8E3-CCA2-420F-809D-79F885526D91}" dt="2024-04-26T06:00:53.621" v="149"/>
          <ac:spMkLst>
            <pc:docMk/>
            <pc:sldMk cId="2817060937" sldId="388"/>
            <ac:spMk id="2" creationId="{1542F071-3341-3264-4E54-4A878BEB2BCC}"/>
          </ac:spMkLst>
        </pc:spChg>
        <pc:spChg chg="del mod">
          <ac:chgData name="Meghana Vasamsetty" userId="5520e75998543c60" providerId="LiveId" clId="{7C8EF8E3-CCA2-420F-809D-79F885526D91}" dt="2024-04-26T07:21:02.637" v="185"/>
          <ac:spMkLst>
            <pc:docMk/>
            <pc:sldMk cId="2817060937" sldId="388"/>
            <ac:spMk id="3" creationId="{E2F40FD9-7DDF-5297-CB1E-79158B743C91}"/>
          </ac:spMkLst>
        </pc:spChg>
        <pc:spChg chg="mod">
          <ac:chgData name="Meghana Vasamsetty" userId="5520e75998543c60" providerId="LiveId" clId="{7C8EF8E3-CCA2-420F-809D-79F885526D91}" dt="2024-04-26T06:00:53.621" v="149"/>
          <ac:spMkLst>
            <pc:docMk/>
            <pc:sldMk cId="2817060937" sldId="388"/>
            <ac:spMk id="4" creationId="{7535130D-9657-7D0D-687B-7F2DF5D0969B}"/>
          </ac:spMkLst>
        </pc:spChg>
        <pc:picChg chg="add mod">
          <ac:chgData name="Meghana Vasamsetty" userId="5520e75998543c60" providerId="LiveId" clId="{7C8EF8E3-CCA2-420F-809D-79F885526D91}" dt="2024-04-26T07:21:09.357" v="187" actId="14100"/>
          <ac:picMkLst>
            <pc:docMk/>
            <pc:sldMk cId="2817060937" sldId="388"/>
            <ac:picMk id="5" creationId="{E8910400-C15A-5521-7177-FEB1C0792C01}"/>
          </ac:picMkLst>
        </pc:picChg>
      </pc:sldChg>
      <pc:sldChg chg="modSp modTransition">
        <pc:chgData name="Meghana Vasamsetty" userId="5520e75998543c60" providerId="LiveId" clId="{7C8EF8E3-CCA2-420F-809D-79F885526D91}" dt="2024-04-26T08:49:35.898" v="219"/>
        <pc:sldMkLst>
          <pc:docMk/>
          <pc:sldMk cId="3418660240" sldId="389"/>
        </pc:sldMkLst>
        <pc:spChg chg="mod">
          <ac:chgData name="Meghana Vasamsetty" userId="5520e75998543c60" providerId="LiveId" clId="{7C8EF8E3-CCA2-420F-809D-79F885526D91}" dt="2024-04-26T06:00:53.621" v="149"/>
          <ac:spMkLst>
            <pc:docMk/>
            <pc:sldMk cId="3418660240" sldId="389"/>
            <ac:spMk id="2" creationId="{FDCA7434-8511-064F-1BA6-CB83CB1613BE}"/>
          </ac:spMkLst>
        </pc:spChg>
        <pc:spChg chg="mod">
          <ac:chgData name="Meghana Vasamsetty" userId="5520e75998543c60" providerId="LiveId" clId="{7C8EF8E3-CCA2-420F-809D-79F885526D91}" dt="2024-04-26T06:00:53.621" v="149"/>
          <ac:spMkLst>
            <pc:docMk/>
            <pc:sldMk cId="3418660240" sldId="389"/>
            <ac:spMk id="4" creationId="{E7D79E4D-6041-2E67-B134-CF578BD1FB7E}"/>
          </ac:spMkLst>
        </pc:spChg>
        <pc:picChg chg="mod">
          <ac:chgData name="Meghana Vasamsetty" userId="5520e75998543c60" providerId="LiveId" clId="{7C8EF8E3-CCA2-420F-809D-79F885526D91}" dt="2024-04-26T06:00:53.621" v="149"/>
          <ac:picMkLst>
            <pc:docMk/>
            <pc:sldMk cId="3418660240" sldId="389"/>
            <ac:picMk id="5" creationId="{B47D7AE7-77E8-CF14-7145-635866F3524D}"/>
          </ac:picMkLst>
        </pc:picChg>
      </pc:sldChg>
      <pc:sldMasterChg chg="modSldLayout">
        <pc:chgData name="Meghana Vasamsetty" userId="5520e75998543c60" providerId="LiveId" clId="{7C8EF8E3-CCA2-420F-809D-79F885526D91}" dt="2024-04-26T05:58:46.672" v="136"/>
        <pc:sldMasterMkLst>
          <pc:docMk/>
          <pc:sldMasterMk cId="2787077473" sldId="2147483680"/>
        </pc:sldMasterMkLst>
        <pc:sldLayoutChg chg="addSp">
          <pc:chgData name="Meghana Vasamsetty" userId="5520e75998543c60" providerId="LiveId" clId="{7C8EF8E3-CCA2-420F-809D-79F885526D91}" dt="2024-04-26T05:58:46.672" v="136"/>
          <pc:sldLayoutMkLst>
            <pc:docMk/>
            <pc:sldMasterMk cId="2787077473" sldId="2147483680"/>
            <pc:sldLayoutMk cId="1655872789" sldId="2147483686"/>
          </pc:sldLayoutMkLst>
          <pc:picChg chg="add">
            <ac:chgData name="Meghana Vasamsetty" userId="5520e75998543c60" providerId="LiveId" clId="{7C8EF8E3-CCA2-420F-809D-79F885526D91}" dt="2024-04-26T05:58:46.672" v="136"/>
            <ac:picMkLst>
              <pc:docMk/>
              <pc:sldMasterMk cId="2787077473" sldId="2147483680"/>
              <pc:sldLayoutMk cId="1655872789" sldId="2147483686"/>
              <ac:picMk id="6" creationId="{6BAAB670-A728-43BD-F510-8465104D8D70}"/>
            </ac:picMkLst>
          </pc:picChg>
        </pc:sldLayoutChg>
      </pc:sldMasterChg>
      <pc:sldMasterChg chg="modSldLayout">
        <pc:chgData name="Meghana Vasamsetty" userId="5520e75998543c60" providerId="LiveId" clId="{7C8EF8E3-CCA2-420F-809D-79F885526D91}" dt="2024-04-26T05:59:21.636" v="139"/>
        <pc:sldMasterMkLst>
          <pc:docMk/>
          <pc:sldMasterMk cId="3573656634" sldId="2147483703"/>
        </pc:sldMasterMkLst>
        <pc:sldLayoutChg chg="addSp">
          <pc:chgData name="Meghana Vasamsetty" userId="5520e75998543c60" providerId="LiveId" clId="{7C8EF8E3-CCA2-420F-809D-79F885526D91}" dt="2024-04-26T05:59:21.636" v="139"/>
          <pc:sldLayoutMkLst>
            <pc:docMk/>
            <pc:sldMasterMk cId="3573656634" sldId="2147483703"/>
            <pc:sldLayoutMk cId="3666672100" sldId="2147483709"/>
          </pc:sldLayoutMkLst>
          <pc:picChg chg="add">
            <ac:chgData name="Meghana Vasamsetty" userId="5520e75998543c60" providerId="LiveId" clId="{7C8EF8E3-CCA2-420F-809D-79F885526D91}" dt="2024-04-26T05:59:21.636" v="139"/>
            <ac:picMkLst>
              <pc:docMk/>
              <pc:sldMasterMk cId="3573656634" sldId="2147483703"/>
              <pc:sldLayoutMk cId="3666672100" sldId="2147483709"/>
              <ac:picMk id="6" creationId="{DC7B5B18-6EB8-EA5E-37E7-019838988991}"/>
            </ac:picMkLst>
          </pc:picChg>
        </pc:sldLayoutChg>
      </pc:sldMasterChg>
      <pc:sldMasterChg chg="modSldLayout">
        <pc:chgData name="Meghana Vasamsetty" userId="5520e75998543c60" providerId="LiveId" clId="{7C8EF8E3-CCA2-420F-809D-79F885526D91}" dt="2024-04-26T06:00:02.146" v="140"/>
        <pc:sldMasterMkLst>
          <pc:docMk/>
          <pc:sldMasterMk cId="617539187" sldId="2147483727"/>
        </pc:sldMasterMkLst>
        <pc:sldLayoutChg chg="addSp">
          <pc:chgData name="Meghana Vasamsetty" userId="5520e75998543c60" providerId="LiveId" clId="{7C8EF8E3-CCA2-420F-809D-79F885526D91}" dt="2024-04-26T06:00:02.146" v="140"/>
          <pc:sldLayoutMkLst>
            <pc:docMk/>
            <pc:sldMasterMk cId="617539187" sldId="2147483727"/>
            <pc:sldLayoutMk cId="640960584" sldId="2147483733"/>
          </pc:sldLayoutMkLst>
          <pc:picChg chg="add">
            <ac:chgData name="Meghana Vasamsetty" userId="5520e75998543c60" providerId="LiveId" clId="{7C8EF8E3-CCA2-420F-809D-79F885526D91}" dt="2024-04-26T06:00:02.146" v="140"/>
            <ac:picMkLst>
              <pc:docMk/>
              <pc:sldMasterMk cId="617539187" sldId="2147483727"/>
              <pc:sldLayoutMk cId="640960584" sldId="2147483733"/>
              <ac:picMk id="6" creationId="{921ACE7C-A182-E109-8CCD-137D5448F39D}"/>
            </ac:picMkLst>
          </pc:picChg>
        </pc:sldLayoutChg>
      </pc:sldMasterChg>
      <pc:sldMasterChg chg="modSldLayout">
        <pc:chgData name="Meghana Vasamsetty" userId="5520e75998543c60" providerId="LiveId" clId="{7C8EF8E3-CCA2-420F-809D-79F885526D91}" dt="2024-04-26T06:00:08.539" v="143"/>
        <pc:sldMasterMkLst>
          <pc:docMk/>
          <pc:sldMasterMk cId="299665560" sldId="2147483750"/>
        </pc:sldMasterMkLst>
        <pc:sldLayoutChg chg="addSp">
          <pc:chgData name="Meghana Vasamsetty" userId="5520e75998543c60" providerId="LiveId" clId="{7C8EF8E3-CCA2-420F-809D-79F885526D91}" dt="2024-04-26T06:00:08.539" v="143"/>
          <pc:sldLayoutMkLst>
            <pc:docMk/>
            <pc:sldMasterMk cId="299665560" sldId="2147483750"/>
            <pc:sldLayoutMk cId="1651136261" sldId="2147483756"/>
          </pc:sldLayoutMkLst>
          <pc:picChg chg="add">
            <ac:chgData name="Meghana Vasamsetty" userId="5520e75998543c60" providerId="LiveId" clId="{7C8EF8E3-CCA2-420F-809D-79F885526D91}" dt="2024-04-26T06:00:08.539" v="143"/>
            <ac:picMkLst>
              <pc:docMk/>
              <pc:sldMasterMk cId="299665560" sldId="2147483750"/>
              <pc:sldLayoutMk cId="1651136261" sldId="2147483756"/>
              <ac:picMk id="6" creationId="{E11C57A7-766D-B73B-2D10-8573D208E1D2}"/>
            </ac:picMkLst>
          </pc:picChg>
        </pc:sldLayoutChg>
      </pc:sldMasterChg>
      <pc:sldMasterChg chg="modSldLayout">
        <pc:chgData name="Meghana Vasamsetty" userId="5520e75998543c60" providerId="LiveId" clId="{7C8EF8E3-CCA2-420F-809D-79F885526D91}" dt="2024-04-26T06:00:10.490" v="144"/>
        <pc:sldMasterMkLst>
          <pc:docMk/>
          <pc:sldMasterMk cId="3960844140" sldId="2147483768"/>
        </pc:sldMasterMkLst>
        <pc:sldLayoutChg chg="addSp">
          <pc:chgData name="Meghana Vasamsetty" userId="5520e75998543c60" providerId="LiveId" clId="{7C8EF8E3-CCA2-420F-809D-79F885526D91}" dt="2024-04-26T06:00:10.490" v="144"/>
          <pc:sldLayoutMkLst>
            <pc:docMk/>
            <pc:sldMasterMk cId="3960844140" sldId="2147483768"/>
            <pc:sldLayoutMk cId="2457246011" sldId="2147483774"/>
          </pc:sldLayoutMkLst>
          <pc:picChg chg="add">
            <ac:chgData name="Meghana Vasamsetty" userId="5520e75998543c60" providerId="LiveId" clId="{7C8EF8E3-CCA2-420F-809D-79F885526D91}" dt="2024-04-26T06:00:10.490" v="144"/>
            <ac:picMkLst>
              <pc:docMk/>
              <pc:sldMasterMk cId="3960844140" sldId="2147483768"/>
              <pc:sldLayoutMk cId="2457246011" sldId="2147483774"/>
              <ac:picMk id="6" creationId="{38FBBD19-167A-8D42-3375-E4D857900479}"/>
            </ac:picMkLst>
          </pc:picChg>
        </pc:sldLayoutChg>
      </pc:sldMasterChg>
      <pc:sldMasterChg chg="modSldLayout">
        <pc:chgData name="Meghana Vasamsetty" userId="5520e75998543c60" providerId="LiveId" clId="{7C8EF8E3-CCA2-420F-809D-79F885526D91}" dt="2024-04-26T06:00:11.655" v="145"/>
        <pc:sldMasterMkLst>
          <pc:docMk/>
          <pc:sldMasterMk cId="813035884" sldId="2147483791"/>
        </pc:sldMasterMkLst>
        <pc:sldLayoutChg chg="addSp">
          <pc:chgData name="Meghana Vasamsetty" userId="5520e75998543c60" providerId="LiveId" clId="{7C8EF8E3-CCA2-420F-809D-79F885526D91}" dt="2024-04-26T06:00:11.655" v="145"/>
          <pc:sldLayoutMkLst>
            <pc:docMk/>
            <pc:sldMasterMk cId="813035884" sldId="2147483791"/>
            <pc:sldLayoutMk cId="3539609920" sldId="2147483797"/>
          </pc:sldLayoutMkLst>
          <pc:picChg chg="add">
            <ac:chgData name="Meghana Vasamsetty" userId="5520e75998543c60" providerId="LiveId" clId="{7C8EF8E3-CCA2-420F-809D-79F885526D91}" dt="2024-04-26T06:00:11.655" v="145"/>
            <ac:picMkLst>
              <pc:docMk/>
              <pc:sldMasterMk cId="813035884" sldId="2147483791"/>
              <pc:sldLayoutMk cId="3539609920" sldId="2147483797"/>
              <ac:picMk id="6" creationId="{EBEBC679-2C11-EEB9-C73E-7FA3100896B9}"/>
            </ac:picMkLst>
          </pc:picChg>
        </pc:sldLayoutChg>
      </pc:sldMasterChg>
      <pc:sldMasterChg chg="modSldLayout">
        <pc:chgData name="Meghana Vasamsetty" userId="5520e75998543c60" providerId="LiveId" clId="{7C8EF8E3-CCA2-420F-809D-79F885526D91}" dt="2024-04-26T06:00:13.041" v="146"/>
        <pc:sldMasterMkLst>
          <pc:docMk/>
          <pc:sldMasterMk cId="1427517623" sldId="2147483809"/>
        </pc:sldMasterMkLst>
        <pc:sldLayoutChg chg="addSp">
          <pc:chgData name="Meghana Vasamsetty" userId="5520e75998543c60" providerId="LiveId" clId="{7C8EF8E3-CCA2-420F-809D-79F885526D91}" dt="2024-04-26T06:00:13.041" v="146"/>
          <pc:sldLayoutMkLst>
            <pc:docMk/>
            <pc:sldMasterMk cId="1427517623" sldId="2147483809"/>
            <pc:sldLayoutMk cId="3312495833" sldId="2147483815"/>
          </pc:sldLayoutMkLst>
          <pc:picChg chg="add">
            <ac:chgData name="Meghana Vasamsetty" userId="5520e75998543c60" providerId="LiveId" clId="{7C8EF8E3-CCA2-420F-809D-79F885526D91}" dt="2024-04-26T06:00:13.041" v="146"/>
            <ac:picMkLst>
              <pc:docMk/>
              <pc:sldMasterMk cId="1427517623" sldId="2147483809"/>
              <pc:sldLayoutMk cId="3312495833" sldId="2147483815"/>
              <ac:picMk id="6" creationId="{D4B4AF03-27FD-3F80-375B-92B2A35AA609}"/>
            </ac:picMkLst>
          </pc:picChg>
        </pc:sldLayoutChg>
      </pc:sldMasterChg>
      <pc:sldMasterChg chg="modSldLayout">
        <pc:chgData name="Meghana Vasamsetty" userId="5520e75998543c60" providerId="LiveId" clId="{7C8EF8E3-CCA2-420F-809D-79F885526D91}" dt="2024-04-26T06:00:53.621" v="149"/>
        <pc:sldMasterMkLst>
          <pc:docMk/>
          <pc:sldMasterMk cId="63395101" sldId="2147483827"/>
        </pc:sldMasterMkLst>
        <pc:sldLayoutChg chg="addSp">
          <pc:chgData name="Meghana Vasamsetty" userId="5520e75998543c60" providerId="LiveId" clId="{7C8EF8E3-CCA2-420F-809D-79F885526D91}" dt="2024-04-26T06:00:53.621" v="149"/>
          <pc:sldLayoutMkLst>
            <pc:docMk/>
            <pc:sldMasterMk cId="63395101" sldId="2147483827"/>
            <pc:sldLayoutMk cId="2983260778" sldId="2147483833"/>
          </pc:sldLayoutMkLst>
          <pc:picChg chg="add">
            <ac:chgData name="Meghana Vasamsetty" userId="5520e75998543c60" providerId="LiveId" clId="{7C8EF8E3-CCA2-420F-809D-79F885526D91}" dt="2024-04-26T06:00:53.621" v="149"/>
            <ac:picMkLst>
              <pc:docMk/>
              <pc:sldMasterMk cId="63395101" sldId="2147483827"/>
              <pc:sldLayoutMk cId="2983260778" sldId="2147483833"/>
              <ac:picMk id="6" creationId="{A0CC24A4-EE34-82E3-B7DF-4CA2C9FBB05A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5/1/2024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5/1/2024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91845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25124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857081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2645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836928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52706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8685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15683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90257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8797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3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3510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66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89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48360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77627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7832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C24A4-EE34-82E3-B7DF-4CA2C9FBB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6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42700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3563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4981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  <p:sldLayoutId id="2147483845" r:id="rId18"/>
    <p:sldLayoutId id="2147483846" r:id="rId19"/>
    <p:sldLayoutId id="2147483847" r:id="rId20"/>
    <p:sldLayoutId id="2147483848" r:id="rId21"/>
    <p:sldLayoutId id="2147483849" r:id="rId22"/>
    <p:sldLayoutId id="2147483679" r:id="rId23"/>
    <p:sldLayoutId id="2147483672" r:id="rId24"/>
    <p:sldLayoutId id="2147483673" r:id="rId25"/>
    <p:sldLayoutId id="2147483671" r:id="rId26"/>
    <p:sldLayoutId id="2147483670" r:id="rId27"/>
    <p:sldLayoutId id="2147483677" r:id="rId28"/>
    <p:sldLayoutId id="2147483678" r:id="rId29"/>
    <p:sldLayoutId id="2147483664" r:id="rId3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826"/>
            <a:ext cx="12191998" cy="3972231"/>
          </a:xfrm>
        </p:spPr>
        <p:txBody>
          <a:bodyPr anchor="b"/>
          <a:lstStyle/>
          <a:p>
            <a:b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lgerian" panose="04020705040A02060702" pitchFamily="82" charset="0"/>
                <a:ea typeface="Times New Roman"/>
                <a:cs typeface="Times New Roman"/>
                <a:sym typeface="Times New Roman"/>
              </a:rPr>
            </a:br>
            <a:b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lgerian" panose="04020705040A02060702" pitchFamily="82" charset="0"/>
                <a:ea typeface="Times New Roman"/>
                <a:cs typeface="Times New Roman"/>
                <a:sym typeface="Times New Roman"/>
              </a:rPr>
            </a:br>
            <a:b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lgerian" panose="04020705040A02060702" pitchFamily="82" charset="0"/>
                <a:ea typeface="Times New Roman"/>
                <a:cs typeface="Times New Roman"/>
                <a:sym typeface="Times New Roman"/>
              </a:rPr>
            </a:b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Algerian" panose="04020705040A02060702" pitchFamily="82" charset="0"/>
                <a:ea typeface="Times New Roman"/>
                <a:cs typeface="Times New Roman"/>
                <a:sym typeface="Times New Roman"/>
              </a:rPr>
              <a:t>CSCI-6660-02 Introduction to Artificial Intelligence</a:t>
            </a:r>
            <a:br>
              <a:rPr lang="en-US" sz="2000" dirty="0">
                <a:solidFill>
                  <a:schemeClr val="bg1"/>
                </a:solidFill>
                <a:latin typeface="Algerian" panose="04020705040A02060702" pitchFamily="82" charset="0"/>
                <a:ea typeface="Times New Roman"/>
                <a:cs typeface="Times New Roman"/>
                <a:sym typeface="Times New Roman"/>
              </a:rPr>
            </a:br>
            <a:br>
              <a:rPr lang="en-US" b="1" i="0" dirty="0">
                <a:solidFill>
                  <a:schemeClr val="bg1"/>
                </a:solidFill>
                <a:effectLst/>
                <a:latin typeface="Söhne"/>
              </a:rPr>
            </a:br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Training a Mario Agent with Reinforcement Learning</a:t>
            </a:r>
            <a:b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sz="3200" b="0" i="0" u="none" strike="noStrike" baseline="0" dirty="0">
                <a:latin typeface="Tw Cen MT" panose="020B0602020104020603" pitchFamily="34" charset="0"/>
              </a:rPr>
              <a:t> </a:t>
            </a:r>
            <a:r>
              <a:rPr lang="en-IN" sz="3200" b="0" i="0" u="none" strike="noStrike" baseline="0" dirty="0">
                <a:solidFill>
                  <a:srgbClr val="FFC000"/>
                </a:solidFill>
                <a:latin typeface="Tw Cen MT" panose="020B0602020104020603" pitchFamily="34" charset="0"/>
              </a:rPr>
              <a:t>Instructor: Shivanjali khare</a:t>
            </a:r>
            <a:endParaRPr lang="en-IN" sz="3200" dirty="0">
              <a:solidFill>
                <a:srgbClr val="FFC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                  			        </a:t>
            </a:r>
            <a:r>
              <a:rPr lang="en-IN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TEAM MEMBERS</a:t>
            </a:r>
          </a:p>
          <a:p>
            <a:pPr>
              <a:lnSpc>
                <a:spcPct val="100000"/>
              </a:lnSpc>
            </a:pPr>
            <a:r>
              <a:rPr lang="en-IN" sz="2000" b="0" i="0" u="none" strike="noStrike" baseline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                      1. Meghana Vasamsetty</a:t>
            </a:r>
          </a:p>
          <a:p>
            <a:pPr>
              <a:lnSpc>
                <a:spcPct val="100000"/>
              </a:lnSpc>
            </a:pPr>
            <a:r>
              <a:rPr lang="en-IN" sz="2000" b="0" i="0" u="none" strike="noStrike" baseline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                2. Pavani Karnati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87"/>
    </mc:Choice>
    <mc:Fallback xmlns="">
      <p:transition spd="slow" advTm="131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2F071-3341-3264-4E54-4A878BEB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5130D-9657-7D0D-687B-7F2DF5D0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910400-C15A-5521-7177-FEB1C0792C01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2"/>
          <a:stretch>
            <a:fillRect/>
          </a:stretch>
        </p:blipFill>
        <p:spPr>
          <a:xfrm>
            <a:off x="3640076" y="2470149"/>
            <a:ext cx="7893163" cy="38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60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7434-8511-064F-1BA6-CB83CB16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video</a:t>
            </a:r>
          </a:p>
        </p:txBody>
      </p:sp>
      <p:pic>
        <p:nvPicPr>
          <p:cNvPr id="5" name="game">
            <a:hlinkClick r:id="" action="ppaction://media"/>
            <a:extLst>
              <a:ext uri="{FF2B5EF4-FFF2-40B4-BE49-F238E27FC236}">
                <a16:creationId xmlns:a16="http://schemas.microsoft.com/office/drawing/2014/main" id="{B47D7AE7-77E8-CF14-7145-635866F3524D}"/>
              </a:ext>
            </a:extLst>
          </p:cNvPr>
          <p:cNvPicPr>
            <a:picLocks noGrp="1" noChangeAspect="1"/>
          </p:cNvPicPr>
          <p:nvPr>
            <p:ph sz="quarter" idx="3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5175" y="2673350"/>
            <a:ext cx="7421563" cy="32702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79E4D-6041-2E67-B134-CF578BD1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6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889923"/>
            <a:ext cx="8843050" cy="1042785"/>
          </a:xfrm>
        </p:spPr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1" y="2238632"/>
            <a:ext cx="9511170" cy="4352691"/>
          </a:xfrm>
        </p:spPr>
        <p:txBody>
          <a:bodyPr>
            <a:normAutofit fontScale="92500"/>
          </a:bodyPr>
          <a:lstStyle/>
          <a:p>
            <a:pPr algn="l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We've demonstrated the practical implementation of reinforcement learning techniques to construct learning models within specific environments and train agents using them.</a:t>
            </a:r>
          </a:p>
          <a:p>
            <a:pPr algn="l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finds applications in various domains such as: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Self-driving cars: RL algorithms train agents to navigate real-world environments safely.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Industrial automation: Agents learn to optimize processes and reduce costs in manufacturing.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Trading and finance: RL models predict market trends and optimize trading strategies.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 (NLP): RL algorithms improve conversational agents and language understanding systems.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3200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75D3-F3DC-695F-474B-346EDCA5D60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192483"/>
            <a:ext cx="10820389" cy="4033716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sz="2000" b="0" i="0" dirty="0" err="1">
                <a:effectLst/>
                <a:latin typeface="Söhne"/>
              </a:rPr>
              <a:t>Mnih</a:t>
            </a:r>
            <a:r>
              <a:rPr lang="en-US" sz="2000" b="0" i="0" dirty="0">
                <a:effectLst/>
                <a:latin typeface="Söhne"/>
              </a:rPr>
              <a:t>, Volodymyr, et al. "Human-level control through deep reinforcement learning." Nature 518.7540 (2015): 529-533.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effectLst/>
                <a:latin typeface="Söhne"/>
              </a:rPr>
              <a:t>Silver, David, et al. "Mastering the game of Go with deep neural networks and tree search." Nature 529.7587 (2016): 484-489.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effectLst/>
                <a:latin typeface="Söhne"/>
              </a:rPr>
              <a:t>Sutton, Richard S., and Andrew G. </a:t>
            </a:r>
            <a:r>
              <a:rPr lang="en-US" sz="2000" b="0" i="0" dirty="0" err="1">
                <a:effectLst/>
                <a:latin typeface="Söhne"/>
              </a:rPr>
              <a:t>Barto</a:t>
            </a:r>
            <a:r>
              <a:rPr lang="en-US" sz="2000" b="0" i="0" dirty="0">
                <a:effectLst/>
                <a:latin typeface="Söhne"/>
              </a:rPr>
              <a:t>. Reinforcement learning: An introduction. MIT press, 2018.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effectLst/>
                <a:latin typeface="Söhne"/>
              </a:rPr>
              <a:t>Hessel, Matteo, et al. "Rainbow: Combining improvements in deep reinforcement learning." Proceedings of the AAAI Conference on Artificial Intelligence. Vol. 32. No. 1. 2018.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 err="1">
                <a:effectLst/>
                <a:latin typeface="Söhne"/>
              </a:rPr>
              <a:t>Kober</a:t>
            </a:r>
            <a:r>
              <a:rPr lang="en-US" sz="2000" b="0" i="0" dirty="0">
                <a:effectLst/>
                <a:latin typeface="Söhne"/>
              </a:rPr>
              <a:t>, Jens, J. Andrew </a:t>
            </a:r>
            <a:r>
              <a:rPr lang="en-US" sz="2000" b="0" i="0" dirty="0" err="1">
                <a:effectLst/>
                <a:latin typeface="Söhne"/>
              </a:rPr>
              <a:t>Bagnell</a:t>
            </a:r>
            <a:r>
              <a:rPr lang="en-US" sz="2000" b="0" i="0" dirty="0">
                <a:effectLst/>
                <a:latin typeface="Söhne"/>
              </a:rPr>
              <a:t>, and Jan Peters. "Reinforcement learning in robotics: A survey." The International Journal of Robotics Research 32.11 (2013): 1238-1274.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40" y="2116835"/>
            <a:ext cx="6988524" cy="2203704"/>
          </a:xfrm>
        </p:spPr>
        <p:txBody>
          <a:bodyPr/>
          <a:lstStyle/>
          <a:p>
            <a:r>
              <a:rPr lang="en-US" sz="80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898305-ACB7-3E9D-80AA-736FA056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355" y="1948118"/>
            <a:ext cx="9869128" cy="52961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6803" y="2940531"/>
            <a:ext cx="10498393" cy="3588087"/>
          </a:xfrm>
        </p:spPr>
        <p:txBody>
          <a:bodyPr anchor="t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Training a Reinforcement agent – Mario agent to learn how to play a </a:t>
            </a:r>
            <a:r>
              <a:rPr lang="en-US" sz="2000" dirty="0" err="1"/>
              <a:t>mario</a:t>
            </a:r>
            <a:r>
              <a:rPr lang="en-US" sz="2000" dirty="0"/>
              <a:t> game by itself using Double deep Q-Networks.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 Using OpenAI Gym environment for Super </a:t>
            </a:r>
            <a:r>
              <a:rPr lang="en-US" sz="2000" dirty="0" err="1"/>
              <a:t>mario</a:t>
            </a:r>
            <a:r>
              <a:rPr lang="en-US" sz="2000" dirty="0"/>
              <a:t> Bros to train an agent using the </a:t>
            </a:r>
            <a:r>
              <a:rPr lang="en-US" sz="2000" dirty="0" err="1"/>
              <a:t>nes-py</a:t>
            </a:r>
            <a:r>
              <a:rPr lang="en-US" sz="2000" dirty="0"/>
              <a:t> emulator.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 Returns the Mean reward value , Mean loss value and Mean Q value for the set of episodes.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 Resulting in a simulation of training a Mario Agent.</a:t>
            </a:r>
            <a:endParaRPr lang="en-IN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86"/>
    </mc:Choice>
    <mc:Fallback xmlns="">
      <p:transition spd="slow" advTm="2358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6BE69-4FB4-BF98-11D1-09F4571F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87" y="1898958"/>
            <a:ext cx="10813025" cy="657430"/>
          </a:xfrm>
        </p:spPr>
        <p:txBody>
          <a:bodyPr/>
          <a:lstStyle/>
          <a:p>
            <a:r>
              <a:rPr lang="en-US" b="1" i="0" dirty="0">
                <a:solidFill>
                  <a:schemeClr val="accent3"/>
                </a:solidFill>
                <a:effectLst/>
                <a:latin typeface="Söhne"/>
              </a:rPr>
              <a:t>Understanding Reinforcement Learning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7520B-4C93-5090-AD05-91ED3D8CAD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812026"/>
            <a:ext cx="11029334" cy="3883742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is a branch of machine learning focused on training agents to learn from interaction with an environment.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agent perceives the environment, takes actions, and learns from the rewards or penalties received.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instance, in the game Pacman, the player (agent) takes actions based on rewards obtained from the game environment.</a:t>
            </a:r>
          </a:p>
        </p:txBody>
      </p:sp>
    </p:spTree>
    <p:extLst>
      <p:ext uri="{BB962C8B-B14F-4D97-AF65-F5344CB8AC3E}">
        <p14:creationId xmlns:p14="http://schemas.microsoft.com/office/powerpoint/2010/main" val="179923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27"/>
    </mc:Choice>
    <mc:Fallback xmlns="">
      <p:transition spd="slow" advTm="2512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37C6-61E8-3C1C-EEE5-BF052C6C2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160982"/>
            <a:ext cx="4466502" cy="1936866"/>
          </a:xfrm>
        </p:spPr>
        <p:txBody>
          <a:bodyPr/>
          <a:lstStyle/>
          <a:p>
            <a:r>
              <a:rPr lang="en-US" sz="32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Keywords</a:t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65346-7A65-E630-B2D3-6C4AC8E46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2562" y="2793048"/>
            <a:ext cx="11373464" cy="3961713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involves the following key concepts: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Environment: The world the agent interacts with and learns from.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Action(a): How the agent responds to the environment. The set of possible actions is the action-space.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State(s): The current situation of the environment. The set of possible states is the state-space.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Reward(r): Feedback from the environment to the agent, driving learning and behavior.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Action-Value Function (Q∗): Estimates the expected return for taking an action in a state.</a:t>
            </a:r>
          </a:p>
        </p:txBody>
      </p:sp>
    </p:spTree>
    <p:extLst>
      <p:ext uri="{BB962C8B-B14F-4D97-AF65-F5344CB8AC3E}">
        <p14:creationId xmlns:p14="http://schemas.microsoft.com/office/powerpoint/2010/main" val="25777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07"/>
    </mc:Choice>
    <mc:Fallback xmlns="">
      <p:transition spd="slow" advTm="4590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761"/>
            <a:ext cx="7420819" cy="752142"/>
          </a:xfrm>
        </p:spPr>
        <p:txBody>
          <a:bodyPr/>
          <a:lstStyle/>
          <a:p>
            <a:r>
              <a:rPr lang="en-US" sz="32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Packages</a:t>
            </a:r>
            <a:endParaRPr lang="en-IN" sz="3200" dirty="0">
              <a:solidFill>
                <a:schemeClr val="accent3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997840" y="2165350"/>
            <a:ext cx="8886331" cy="5189179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Mario Environment: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Executed on: Anaconda-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Framework: Gym -Toolkit used for developing and comparing RL algorithm,   It supports teaching agents from walking , playing games etc.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Environment: gym-super-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mario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-bros==7.3.0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Platform:Pytorch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Actions: (joypad space): from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nes-py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NES emulator and OpenAI Gym interface used to build a virtual joypad to play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mario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Wrappers :To preprocess environment data before sending it to the agent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61"/>
    </mc:Choice>
    <mc:Fallback xmlns="">
      <p:transition spd="slow" advTm="2846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85A43-18B1-3202-AB26-9095FE50F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425678"/>
            <a:ext cx="7420819" cy="510872"/>
          </a:xfrm>
        </p:spPr>
        <p:txBody>
          <a:bodyPr/>
          <a:lstStyle/>
          <a:p>
            <a:r>
              <a:rPr lang="en-US" b="1" i="0" dirty="0">
                <a:solidFill>
                  <a:schemeClr val="accent3"/>
                </a:solidFill>
                <a:effectLst/>
                <a:latin typeface="Söhne"/>
              </a:rPr>
              <a:t>The Mario Agent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70B2D-D311-ACAC-5FEE-85371B9962A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133600"/>
            <a:ext cx="8306228" cy="4092598"/>
          </a:xfrm>
        </p:spPr>
        <p:txBody>
          <a:bodyPr/>
          <a:lstStyle/>
          <a:p>
            <a:pPr algn="l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agent, represented by the Mario class, will: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 based on the optimal action policy given the current state.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Maintain an experience log of (state, action, reward, next state) for learning.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 and update its action policy over time.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Choose optimal actions during exploitation and random actions during exploration.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5985C-6A34-CA4B-FE87-B07A14D6C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04"/>
    </mc:Choice>
    <mc:Fallback xmlns="">
      <p:transition spd="slow" advTm="3150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779-AD31-ED24-90AC-09123187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457428"/>
            <a:ext cx="7420819" cy="1012722"/>
          </a:xfrm>
        </p:spPr>
        <p:txBody>
          <a:bodyPr/>
          <a:lstStyle/>
          <a:p>
            <a:r>
              <a:rPr lang="en-US" sz="32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Model </a:t>
            </a:r>
            <a:br>
              <a:rPr lang="en-IN" sz="32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B03C6-5D3D-EDBC-40AE-96BB8068F62F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185014"/>
            <a:ext cx="8578502" cy="4672985"/>
          </a:xfrm>
        </p:spPr>
        <p:txBody>
          <a:bodyPr/>
          <a:lstStyle/>
          <a:p>
            <a:pPr marL="257175" indent="-257175">
              <a:spcBef>
                <a:spcPts val="0"/>
              </a:spcBef>
              <a:buSzPts val="1600"/>
              <a:buChar char="►"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Mario uses DDQN algorithm (Deep Reinforcement Learning with Double Q-learning)  - uses two convoluted networks that independently approximate the optimal action-value function </a:t>
            </a:r>
            <a:endParaRPr lang="en-US" sz="1800" dirty="0">
              <a:latin typeface="+mj-lt"/>
            </a:endParaRPr>
          </a:p>
          <a:p>
            <a:pPr marL="257175" indent="-257175">
              <a:spcBef>
                <a:spcPts val="750"/>
              </a:spcBef>
              <a:buSzPts val="1600"/>
              <a:buChar char="►"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Predicted Optimal Q* for each state </a:t>
            </a:r>
          </a:p>
          <a:p>
            <a:pPr marL="257175" indent="-257175">
              <a:spcBef>
                <a:spcPts val="750"/>
              </a:spcBef>
              <a:buSzPts val="1600"/>
              <a:buChar char="►"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endParaRPr lang="en-US" sz="1800" dirty="0">
              <a:latin typeface="+mj-lt"/>
            </a:endParaRPr>
          </a:p>
          <a:p>
            <a:pPr marL="257175" indent="-257175">
              <a:spcBef>
                <a:spcPts val="750"/>
              </a:spcBef>
              <a:buSzPts val="1600"/>
              <a:buChar char="►"/>
            </a:pPr>
            <a:r>
              <a:rPr lang="en-US" sz="1800" dirty="0">
                <a:latin typeface="+mj-lt"/>
                <a:ea typeface="Times New Roman"/>
                <a:cs typeface="Times New Roman"/>
                <a:sym typeface="Times New Roman"/>
              </a:rPr>
              <a:t>The aggregation of current rewards and estimated Q* is given by</a:t>
            </a:r>
            <a:endParaRPr lang="en-US" sz="1800" dirty="0">
              <a:latin typeface="+mj-l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868B4-8B83-31F0-5180-CB97B998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Google Shape;181;p7">
            <a:extLst>
              <a:ext uri="{FF2B5EF4-FFF2-40B4-BE49-F238E27FC236}">
                <a16:creationId xmlns:a16="http://schemas.microsoft.com/office/drawing/2014/main" id="{6A2AC921-3342-5511-9A9D-7276F591E66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6034" t="17302"/>
          <a:stretch/>
        </p:blipFill>
        <p:spPr>
          <a:xfrm>
            <a:off x="3890884" y="3843538"/>
            <a:ext cx="1939645" cy="54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3;p7">
            <a:extLst>
              <a:ext uri="{FF2B5EF4-FFF2-40B4-BE49-F238E27FC236}">
                <a16:creationId xmlns:a16="http://schemas.microsoft.com/office/drawing/2014/main" id="{66D5FFD3-B601-1DB2-E23D-5EA37A9B4F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6255" y="4756346"/>
            <a:ext cx="1939645" cy="54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2;p7">
            <a:extLst>
              <a:ext uri="{FF2B5EF4-FFF2-40B4-BE49-F238E27FC236}">
                <a16:creationId xmlns:a16="http://schemas.microsoft.com/office/drawing/2014/main" id="{3E652001-7465-66F5-AF2B-C805CC2943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6255" y="5486364"/>
            <a:ext cx="2171538" cy="54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4;p7">
            <a:extLst>
              <a:ext uri="{FF2B5EF4-FFF2-40B4-BE49-F238E27FC236}">
                <a16:creationId xmlns:a16="http://schemas.microsoft.com/office/drawing/2014/main" id="{D8EE2023-75D3-F488-50A0-6F1EE5FA4F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5291" y="6164637"/>
            <a:ext cx="3273465" cy="591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56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06"/>
    </mc:Choice>
    <mc:Fallback xmlns="">
      <p:transition spd="slow" advTm="4600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FBE3-558E-54C9-D2CA-425485684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8" y="266677"/>
            <a:ext cx="8886331" cy="2124074"/>
          </a:xfrm>
        </p:spPr>
        <p:txBody>
          <a:bodyPr/>
          <a:lstStyle/>
          <a:p>
            <a:r>
              <a:rPr lang="en-US" sz="32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and compare model-free RL Algorithm</a:t>
            </a:r>
            <a:br>
              <a:rPr lang="en-IN" sz="3200" u="sng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00E5B-D892-9DD1-B507-D48DF74F74CF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8" y="2113936"/>
            <a:ext cx="8748679" cy="4581832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 gradient methods in reinforcement learning optimize parameterized policies to maximize the expected return through gradient descent.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methods focus on stochastic policies represented by parameters.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derive the analytical gradient of policy performance, typically in the form of an expected value, and then estimate this value using sample data from agent-environment interactions.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process enables the numerical computation of the policy gradient, facilitating policy updates for improved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36E41-CDDD-32A1-0E14-E828B6A91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0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CDEF4-26DE-41B5-B5FE-7F50F428D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445341"/>
            <a:ext cx="7420819" cy="875071"/>
          </a:xfrm>
        </p:spPr>
        <p:txBody>
          <a:bodyPr/>
          <a:lstStyle/>
          <a:p>
            <a:r>
              <a:rPr lang="en-US" sz="3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Model</a:t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1F563B-262F-C30D-7787-129EAD3BE266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 rotWithShape="1">
          <a:blip r:embed="rId2"/>
          <a:srcRect l="3606"/>
          <a:stretch/>
        </p:blipFill>
        <p:spPr>
          <a:xfrm>
            <a:off x="4721087" y="2470150"/>
            <a:ext cx="4768107" cy="36766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34F7B-041B-F8F6-39F7-931D1A90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3442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270</TotalTime>
  <Words>827</Words>
  <Application>Microsoft Office PowerPoint</Application>
  <PresentationFormat>Widescreen</PresentationFormat>
  <Paragraphs>79</Paragraphs>
  <Slides>14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Algerian</vt:lpstr>
      <vt:lpstr>Arial</vt:lpstr>
      <vt:lpstr>Arial Nova</vt:lpstr>
      <vt:lpstr>Calibri</vt:lpstr>
      <vt:lpstr>Century Gothic</vt:lpstr>
      <vt:lpstr>Söhne</vt:lpstr>
      <vt:lpstr>Times New Roman</vt:lpstr>
      <vt:lpstr>Tw Cen MT</vt:lpstr>
      <vt:lpstr>Wingdings</vt:lpstr>
      <vt:lpstr>Wingdings 3</vt:lpstr>
      <vt:lpstr>Wisp</vt:lpstr>
      <vt:lpstr>   CSCI-6660-02 Introduction to Artificial Intelligence  Training a Mario Agent with Reinforcement Learning </vt:lpstr>
      <vt:lpstr>Introduction</vt:lpstr>
      <vt:lpstr>Understanding Reinforcement Learning</vt:lpstr>
      <vt:lpstr>Keywords </vt:lpstr>
      <vt:lpstr>Tools and Packages</vt:lpstr>
      <vt:lpstr>The Mario Agent</vt:lpstr>
      <vt:lpstr>Training Model  </vt:lpstr>
      <vt:lpstr>Implement and compare model-free RL Algorithm </vt:lpstr>
      <vt:lpstr>Training Model </vt:lpstr>
      <vt:lpstr>output</vt:lpstr>
      <vt:lpstr>Output video</vt:lpstr>
      <vt:lpstr>Inference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CSCI-6660-02 Introduction to Artificial Intelligence  Training a Mario Agent with Reinforcement Learning </dc:title>
  <dc:creator>Meghana Vasamsetty</dc:creator>
  <cp:lastModifiedBy>Meghana Vasamsetty</cp:lastModifiedBy>
  <cp:revision>1</cp:revision>
  <dcterms:created xsi:type="dcterms:W3CDTF">2024-04-26T04:14:03Z</dcterms:created>
  <dcterms:modified xsi:type="dcterms:W3CDTF">2024-05-02T01:45:35Z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